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400800" cx="6400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j+u++8xo8TM7Fwidk6u3e114fF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Depa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480060" y="1047539"/>
            <a:ext cx="5440680" cy="2228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800100" y="3361902"/>
            <a:ext cx="4800600" cy="1545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  <a:defRPr sz="1679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lvl="2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/>
            </a:lvl3pPr>
            <a:lvl4pPr lvl="3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4pPr>
            <a:lvl5pPr lvl="4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5pPr>
            <a:lvl6pPr lvl="5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6pPr>
            <a:lvl7pPr lvl="6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7pPr>
            <a:lvl8pPr lvl="7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8pPr>
            <a:lvl9pPr lvl="8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si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40055" y="1766047"/>
            <a:ext cx="5520690" cy="3863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elakang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436722" y="2927034"/>
            <a:ext cx="5520690" cy="2662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436722" y="1526859"/>
            <a:ext cx="5520690" cy="1400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  <a:defRPr sz="1679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 sz="126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40055" y="1703917"/>
            <a:ext cx="2720340" cy="4061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3240405" y="1703917"/>
            <a:ext cx="2720340" cy="4061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40889" y="340785"/>
            <a:ext cx="5520690" cy="1237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40889" y="1569085"/>
            <a:ext cx="2707838" cy="7689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b="1" sz="1260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40889" y="2338070"/>
            <a:ext cx="2707838" cy="343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3240405" y="1569085"/>
            <a:ext cx="2721174" cy="7689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b="1" sz="1260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3240405" y="2338070"/>
            <a:ext cx="2721174" cy="343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40889" y="426720"/>
            <a:ext cx="2064425" cy="1493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sz="224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2721174" y="921598"/>
            <a:ext cx="3240405" cy="4548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Char char="•"/>
              <a:defRPr sz="2240"/>
            </a:lvl1pPr>
            <a:lvl2pPr indent="-35306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  <a:defRPr sz="1960"/>
            </a:lvl2pPr>
            <a:lvl3pPr indent="-33528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80"/>
              <a:buChar char="•"/>
              <a:defRPr sz="1679"/>
            </a:lvl3pPr>
            <a:lvl4pPr indent="-3175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40889" y="1920240"/>
            <a:ext cx="2064425" cy="3557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980"/>
              <a:buNone/>
              <a:defRPr sz="98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440889" y="426720"/>
            <a:ext cx="2064425" cy="1493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sz="224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2721174" y="921598"/>
            <a:ext cx="3240405" cy="4548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b="0" i="0" sz="2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  <a:defRPr b="0" i="0" sz="1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None/>
              <a:defRPr b="0" i="0" sz="16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440889" y="1920240"/>
            <a:ext cx="2064425" cy="3557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980"/>
              <a:buNone/>
              <a:defRPr sz="98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1268505" y="937597"/>
            <a:ext cx="3863789" cy="55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2558469" y="2362887"/>
            <a:ext cx="5424382" cy="1380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-241882" y="1022720"/>
            <a:ext cx="5424382" cy="40605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None/>
              <a:defRPr b="1" i="0" sz="30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40055" y="1766047"/>
            <a:ext cx="5520690" cy="3863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  <a:defRPr b="0" i="0" sz="1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5280" lvl="1" marL="9144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Char char="•"/>
              <a:defRPr b="0" i="0" sz="16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8610" lvl="4" marL="22860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8610" lvl="5" marL="27432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8610" lvl="6" marL="32004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8609" lvl="7" marL="36576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8609" lvl="8" marL="41148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379484" cy="640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449699" cy="650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400799" cy="6436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04775"/>
            <a:ext cx="6551926" cy="661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498599" cy="640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5576"/>
            <a:ext cx="6400800" cy="6429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5400"/>
            <a:ext cx="6400800" cy="6466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5400"/>
            <a:ext cx="6400800" cy="6436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